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11" r:id="rId2"/>
    <p:sldId id="512" r:id="rId3"/>
    <p:sldId id="513" r:id="rId4"/>
    <p:sldId id="514" r:id="rId5"/>
    <p:sldId id="515" r:id="rId6"/>
    <p:sldId id="51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241. TAPA TAIMANG 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The Prodigal Child</a:t>
            </a:r>
          </a:p>
          <a:p>
            <a:r>
              <a:rPr lang="en-US" sz="1500" dirty="0"/>
              <a:t>Luka 15:18</a:t>
            </a:r>
          </a:p>
          <a:p>
            <a:r>
              <a:rPr lang="en-US" sz="1500" dirty="0"/>
              <a:t>E. H. Gates 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Eb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94951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lungsim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gimzo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mialzo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lauhuai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aw,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46100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ah (inn ah)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(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565069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gal-et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dingding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maw;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aw,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0335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dawi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mangpa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aw,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7443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An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Vaitutna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kipawlna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taimang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aw,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557029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187</Words>
  <Application>Microsoft Office PowerPoint</Application>
  <PresentationFormat>On-screen Show (4:3)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241. TAPA TAIMANG </vt:lpstr>
      <vt:lpstr>1</vt:lpstr>
      <vt:lpstr>Sakkik 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2018-12-14T14:34:06Z</dcterms:modified>
</cp:coreProperties>
</file>